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447" r:id="rId3"/>
    <p:sldId id="619" r:id="rId4"/>
    <p:sldId id="448" r:id="rId5"/>
    <p:sldId id="449" r:id="rId6"/>
    <p:sldId id="450" r:id="rId7"/>
    <p:sldId id="451" r:id="rId8"/>
    <p:sldId id="452" r:id="rId9"/>
    <p:sldId id="615" r:id="rId10"/>
    <p:sldId id="616" r:id="rId11"/>
    <p:sldId id="453" r:id="rId12"/>
    <p:sldId id="617" r:id="rId13"/>
    <p:sldId id="618" r:id="rId14"/>
    <p:sldId id="454" r:id="rId15"/>
    <p:sldId id="455" r:id="rId16"/>
    <p:sldId id="456" r:id="rId17"/>
    <p:sldId id="459" r:id="rId18"/>
    <p:sldId id="457" r:id="rId19"/>
    <p:sldId id="458" r:id="rId20"/>
    <p:sldId id="460" r:id="rId21"/>
    <p:sldId id="4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2"/>
    <p:restoredTop sz="94388"/>
  </p:normalViewPr>
  <p:slideViewPr>
    <p:cSldViewPr snapToGrid="0" snapToObjects="1">
      <p:cViewPr varScale="1">
        <p:scale>
          <a:sx n="65" d="100"/>
          <a:sy n="65" d="100"/>
        </p:scale>
        <p:origin x="21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E406-1D4A-7449-A7CC-F8650304FCF3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6B670-361A-BB45-8CD9-95944ED35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A156-D6FA-0C4E-8A39-3EEE7375CFA0}" type="datetimeFigureOut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4A33-503F-F847-BEBB-325A3AE39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0101" y="0"/>
            <a:ext cx="9394547" cy="6981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95274" y="4567424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Art Around Amarillo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81075" y="5589147"/>
            <a:ext cx="6400800" cy="1752600"/>
          </a:xfrm>
        </p:spPr>
        <p:txBody>
          <a:bodyPr/>
          <a:lstStyle/>
          <a:p>
            <a:r>
              <a:rPr lang="en-US" dirty="0"/>
              <a:t>ARTS 1301 Art Appreciation</a:t>
            </a:r>
          </a:p>
        </p:txBody>
      </p:sp>
      <p:pic>
        <p:nvPicPr>
          <p:cNvPr id="8" name="Picture 2" descr="Tex Randall, Big Texan, Canyon, Texas">
            <a:extLst>
              <a:ext uri="{FF2B5EF4-FFF2-40B4-BE49-F238E27FC236}">
                <a16:creationId xmlns:a16="http://schemas.microsoft.com/office/drawing/2014/main" id="{9B30F940-19D6-CA49-97EF-94B1D963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08" y="820551"/>
            <a:ext cx="2932340" cy="39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ABD9D1-4E80-374E-A242-C7061F6CA6D6}"/>
              </a:ext>
            </a:extLst>
          </p:cNvPr>
          <p:cNvSpPr/>
          <p:nvPr/>
        </p:nvSpPr>
        <p:spPr>
          <a:xfrm>
            <a:off x="4658" y="0"/>
            <a:ext cx="9394547" cy="7176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93A85F-97F1-1744-8D61-2CB96888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8" y="446238"/>
            <a:ext cx="7059481" cy="49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B6942-33FC-334C-A1B5-BF1FE0F7F946}"/>
              </a:ext>
            </a:extLst>
          </p:cNvPr>
          <p:cNvSpPr txBox="1"/>
          <p:nvPr/>
        </p:nvSpPr>
        <p:spPr>
          <a:xfrm>
            <a:off x="1027308" y="5600696"/>
            <a:ext cx="734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architecture of the Potter County Courthouse, 1932, is one of the best examples of the “Pueblo Deco” design during the 1920s and 30s in the Southwest USA.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65861"/>
            <a:ext cx="9394547" cy="8891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66143" y="5688360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Mural</a:t>
            </a:r>
            <a:r>
              <a:rPr lang="en-US" sz="2800" dirty="0">
                <a:solidFill>
                  <a:schemeClr val="bg2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by Malcolm Byers, downtown Amarillo between Harrison and 6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streets</a:t>
            </a:r>
          </a:p>
        </p:txBody>
      </p:sp>
      <p:pic>
        <p:nvPicPr>
          <p:cNvPr id="13314" name="Picture 2" descr="Center City hosts first downtown mural festival - News - Amarillo  Globe-News - Amarillo, TX">
            <a:extLst>
              <a:ext uri="{FF2B5EF4-FFF2-40B4-BE49-F238E27FC236}">
                <a16:creationId xmlns:a16="http://schemas.microsoft.com/office/drawing/2014/main" id="{B2605874-BA44-B541-AFDF-7029A8A91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7341"/>
          <a:stretch/>
        </p:blipFill>
        <p:spPr bwMode="auto">
          <a:xfrm>
            <a:off x="1023344" y="647700"/>
            <a:ext cx="734785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8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65861"/>
            <a:ext cx="9394547" cy="8891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8350" y="5713760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S. E. 10</a:t>
            </a:r>
            <a:r>
              <a:rPr lang="en-US" sz="2800" b="1" i="1" baseline="30000" dirty="0">
                <a:solidFill>
                  <a:schemeClr val="bg1"/>
                </a:solidFill>
              </a:rPr>
              <a:t>th</a:t>
            </a:r>
            <a:r>
              <a:rPr lang="en-US" sz="2800" b="1" i="1" dirty="0">
                <a:solidFill>
                  <a:schemeClr val="bg1"/>
                </a:solidFill>
              </a:rPr>
              <a:t> St. Barrio Neighborhood Mural Project</a:t>
            </a:r>
            <a:r>
              <a:rPr lang="en-US" sz="2800" dirty="0">
                <a:solidFill>
                  <a:schemeClr val="bg2"/>
                </a:solidFill>
              </a:rPr>
              <a:t>,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B4C15-0A8C-044B-A326-5B219617A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444500"/>
            <a:ext cx="76073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84522"/>
            <a:ext cx="9394547" cy="88914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59677" y="5488748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America’s </a:t>
            </a:r>
            <a:r>
              <a:rPr lang="en-US" sz="2800" b="1" i="1" dirty="0" err="1">
                <a:solidFill>
                  <a:schemeClr val="bg1"/>
                </a:solidFill>
              </a:rPr>
              <a:t>Quarterhorse</a:t>
            </a:r>
            <a:r>
              <a:rPr lang="en-US" sz="2800" b="1" i="1" dirty="0">
                <a:solidFill>
                  <a:schemeClr val="bg1"/>
                </a:solidFill>
              </a:rPr>
              <a:t> statues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&quot;Hoof Prints of the American Quarter Horse&quot; is a city-wide public art display featuring more than 90 fiberglass replicas of the American Quarter Horse exhibited throughout Amarillo and Canyon, Texas.">
            <a:extLst>
              <a:ext uri="{FF2B5EF4-FFF2-40B4-BE49-F238E27FC236}">
                <a16:creationId xmlns:a16="http://schemas.microsoft.com/office/drawing/2014/main" id="{1AF54F88-CF4C-DF46-8B5A-2684E42B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7" y="452127"/>
            <a:ext cx="7595601" cy="48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3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75945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0" y="6204191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 err="1">
                <a:solidFill>
                  <a:schemeClr val="bg1"/>
                </a:solidFill>
              </a:rPr>
              <a:t>Tex</a:t>
            </a:r>
            <a:r>
              <a:rPr lang="en-US" sz="2800" b="1" i="1" dirty="0">
                <a:solidFill>
                  <a:schemeClr val="bg1"/>
                </a:solidFill>
              </a:rPr>
              <a:t> Randall</a:t>
            </a:r>
            <a:r>
              <a:rPr lang="en-US" sz="2800" dirty="0">
                <a:solidFill>
                  <a:schemeClr val="bg2"/>
                </a:solidFill>
              </a:rPr>
              <a:t>, statue </a:t>
            </a:r>
            <a:r>
              <a:rPr lang="en-US" sz="2800" dirty="0">
                <a:solidFill>
                  <a:schemeClr val="bg1"/>
                </a:solidFill>
              </a:rPr>
              <a:t>by William Wheeler, Canyon, Texas</a:t>
            </a:r>
          </a:p>
        </p:txBody>
      </p:sp>
      <p:pic>
        <p:nvPicPr>
          <p:cNvPr id="15362" name="Picture 2" descr="Tex Randall, Big Texan, Canyon, Texas">
            <a:extLst>
              <a:ext uri="{FF2B5EF4-FFF2-40B4-BE49-F238E27FC236}">
                <a16:creationId xmlns:a16="http://schemas.microsoft.com/office/drawing/2014/main" id="{4F884E10-29A8-504B-B2F8-69B57FF9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46" y="653808"/>
            <a:ext cx="4166507" cy="55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1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Big Texan Boot</a:t>
            </a:r>
            <a:r>
              <a:rPr lang="en-US" sz="2800" dirty="0">
                <a:solidFill>
                  <a:schemeClr val="bg2"/>
                </a:solidFill>
              </a:rPr>
              <a:t>, Big Texan Steak Ranch I-40 east side of Amarillo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The Big Texan Steak Ranch editorial image. Image of road - 16352495">
            <a:extLst>
              <a:ext uri="{FF2B5EF4-FFF2-40B4-BE49-F238E27FC236}">
                <a16:creationId xmlns:a16="http://schemas.microsoft.com/office/drawing/2014/main" id="{9ED75363-F4EC-8648-B6BB-41328338A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0" t="5580" r="3870" b="10080"/>
          <a:stretch/>
        </p:blipFill>
        <p:spPr bwMode="auto">
          <a:xfrm>
            <a:off x="566143" y="353988"/>
            <a:ext cx="8262259" cy="52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0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Night Hawk</a:t>
            </a:r>
            <a:r>
              <a:rPr lang="en-US" sz="2800" dirty="0">
                <a:solidFill>
                  <a:schemeClr val="bg2"/>
                </a:solidFill>
              </a:rPr>
              <a:t>, welded steel </a:t>
            </a:r>
            <a:r>
              <a:rPr lang="en-US" sz="2800" dirty="0">
                <a:solidFill>
                  <a:schemeClr val="bg1"/>
                </a:solidFill>
              </a:rPr>
              <a:t>by David Deming, Amarillo Museum of Art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12 Top-Rated Things to Do in Amarillo, Texas | PlanetWare">
            <a:extLst>
              <a:ext uri="{FF2B5EF4-FFF2-40B4-BE49-F238E27FC236}">
                <a16:creationId xmlns:a16="http://schemas.microsoft.com/office/drawing/2014/main" id="{901B539B-0157-C445-9090-89CF47BB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73" y="453922"/>
            <a:ext cx="6858000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3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It’s So Hard to Stay on Top</a:t>
            </a:r>
            <a:r>
              <a:rPr lang="en-US" sz="2800" dirty="0">
                <a:solidFill>
                  <a:schemeClr val="bg2"/>
                </a:solidFill>
              </a:rPr>
              <a:t>, welded steel </a:t>
            </a:r>
            <a:r>
              <a:rPr lang="en-US" sz="2800" dirty="0">
                <a:solidFill>
                  <a:schemeClr val="bg1"/>
                </a:solidFill>
              </a:rPr>
              <a:t>by David Deming, Amarillo Museum of Art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It's So Hard to Stay on Top , 1996 Steel, welded Gift of the artist">
            <a:extLst>
              <a:ext uri="{FF2B5EF4-FFF2-40B4-BE49-F238E27FC236}">
                <a16:creationId xmlns:a16="http://schemas.microsoft.com/office/drawing/2014/main" id="{DE79AD6F-3246-CE42-BD2B-B5657A86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415431"/>
            <a:ext cx="5919258" cy="49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8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Talon Sweep</a:t>
            </a:r>
            <a:r>
              <a:rPr lang="en-US" sz="2800" dirty="0">
                <a:solidFill>
                  <a:schemeClr val="bg2"/>
                </a:solidFill>
              </a:rPr>
              <a:t>, welded steel </a:t>
            </a: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John Brough Miller, Amarillo Museum of Art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2" name="Picture 4" descr="Talon Sweep , 1984 Steel, welded Given by Charlene and Tom Marsh in loving memory of their son, Tom Marsh, Jr.">
            <a:extLst>
              <a:ext uri="{FF2B5EF4-FFF2-40B4-BE49-F238E27FC236}">
                <a16:creationId xmlns:a16="http://schemas.microsoft.com/office/drawing/2014/main" id="{1B4CA39A-E0EA-AE4C-A6CD-487C0ABB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05" y="304403"/>
            <a:ext cx="3866705" cy="51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0" y="5764410"/>
            <a:ext cx="8703129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Archway</a:t>
            </a:r>
            <a:r>
              <a:rPr lang="en-US" sz="2800" dirty="0">
                <a:solidFill>
                  <a:schemeClr val="bg2"/>
                </a:solidFill>
              </a:rPr>
              <a:t>, welded steel </a:t>
            </a: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Ben </a:t>
            </a:r>
            <a:r>
              <a:rPr lang="en-US" sz="2800" b="1" dirty="0" err="1">
                <a:solidFill>
                  <a:schemeClr val="bg1"/>
                </a:solidFill>
              </a:rPr>
              <a:t>Woitena</a:t>
            </a:r>
            <a:r>
              <a:rPr lang="en-US" sz="2800" b="1" dirty="0">
                <a:solidFill>
                  <a:schemeClr val="bg1"/>
                </a:solidFill>
              </a:rPr>
              <a:t>, Amarillo Museum of Art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Archway , 1983 Steel, welded and painted Given by Anthony Jay Reeves and Claire Childers Burney to honor the memory of Courtney Claire Reeves and Elizabeth (Betty) Claire Bivins Childers">
            <a:extLst>
              <a:ext uri="{FF2B5EF4-FFF2-40B4-BE49-F238E27FC236}">
                <a16:creationId xmlns:a16="http://schemas.microsoft.com/office/drawing/2014/main" id="{ADB6F872-D9F4-E94D-8511-1BAF4950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16" y="579068"/>
            <a:ext cx="6136368" cy="46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0547" y="-259521"/>
            <a:ext cx="9394547" cy="7711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56F0F-F1A7-D241-BDCD-52246CB88C9D}"/>
              </a:ext>
            </a:extLst>
          </p:cNvPr>
          <p:cNvSpPr/>
          <p:nvPr/>
        </p:nvSpPr>
        <p:spPr>
          <a:xfrm>
            <a:off x="536567" y="5803313"/>
            <a:ext cx="833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Bears at the Palo </a:t>
            </a:r>
            <a:r>
              <a:rPr lang="en-US" sz="2400" i="1" dirty="0" err="1">
                <a:solidFill>
                  <a:schemeClr val="bg1"/>
                </a:solidFill>
              </a:rPr>
              <a:t>Duro</a:t>
            </a:r>
            <a:r>
              <a:rPr lang="en-US" sz="2400" dirty="0">
                <a:solidFill>
                  <a:schemeClr val="bg1"/>
                </a:solidFill>
              </a:rPr>
              <a:t>, 1931  mural by Harold Bugbee, Panhandle-Plains Historical Museum, Canyon, Texas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56A5C-810B-B245-B7EF-9A09AC7A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3" y="330200"/>
            <a:ext cx="6350000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Continuous Line</a:t>
            </a:r>
            <a:r>
              <a:rPr lang="en-US" sz="2800" dirty="0">
                <a:solidFill>
                  <a:schemeClr val="bg2"/>
                </a:solidFill>
              </a:rPr>
              <a:t>, limestone </a:t>
            </a: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David Rogers, Amarillo Museum of Art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ontinuous Line - Amarillo Museum of Art - Amarillo, TX - Abstract Public  Sculptures on Waymarking.com">
            <a:extLst>
              <a:ext uri="{FF2B5EF4-FFF2-40B4-BE49-F238E27FC236}">
                <a16:creationId xmlns:a16="http://schemas.microsoft.com/office/drawing/2014/main" id="{0B414BBE-F48C-7B49-8378-86537257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816428"/>
            <a:ext cx="7779657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0871" y="5764410"/>
            <a:ext cx="8262258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>
                <a:solidFill>
                  <a:schemeClr val="bg1"/>
                </a:solidFill>
              </a:rPr>
              <a:t>Mussellshell</a:t>
            </a:r>
            <a:r>
              <a:rPr lang="en-US" sz="2800" b="1" i="1" dirty="0">
                <a:solidFill>
                  <a:schemeClr val="bg1"/>
                </a:solidFill>
              </a:rPr>
              <a:t> Rider</a:t>
            </a:r>
            <a:r>
              <a:rPr lang="en-US" sz="2800" dirty="0">
                <a:solidFill>
                  <a:schemeClr val="bg2"/>
                </a:solidFill>
              </a:rPr>
              <a:t>, limestone </a:t>
            </a:r>
            <a:r>
              <a:rPr lang="en-US" sz="2800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Theodore Waddell, Amarillo Museum of Art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Musselshell Rider,  2001 Bronze, cast Anonymous Gift">
            <a:extLst>
              <a:ext uri="{FF2B5EF4-FFF2-40B4-BE49-F238E27FC236}">
                <a16:creationId xmlns:a16="http://schemas.microsoft.com/office/drawing/2014/main" id="{F623D140-FBF5-4546-BE07-614D514D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08" y="430243"/>
            <a:ext cx="6874329" cy="49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3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0547" y="-279400"/>
            <a:ext cx="9394547" cy="7711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75554" y="5437252"/>
            <a:ext cx="8392887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i="1" dirty="0">
                <a:solidFill>
                  <a:schemeClr val="bg2"/>
                </a:solidFill>
              </a:rPr>
              <a:t>Cadillac Ranch</a:t>
            </a:r>
            <a:r>
              <a:rPr lang="en-US" sz="2800" dirty="0">
                <a:solidFill>
                  <a:schemeClr val="bg2"/>
                </a:solidFill>
              </a:rPr>
              <a:t>, Installation, by Art Farm, Commissioned by Stanley Marsh 3, I-40 west of Amarillo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6" name="Picture 2" descr="Cadillac Ranch: Amarillo, Texas' Quirky Route 66 Attraction to Visit">
            <a:extLst>
              <a:ext uri="{FF2B5EF4-FFF2-40B4-BE49-F238E27FC236}">
                <a16:creationId xmlns:a16="http://schemas.microsoft.com/office/drawing/2014/main" id="{F00A0999-8C2C-0040-806B-3A66F600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5" y="523239"/>
            <a:ext cx="7133770" cy="47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8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2996"/>
            <a:ext cx="9394547" cy="6981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75556" y="5609432"/>
            <a:ext cx="8768444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2"/>
                </a:solidFill>
              </a:rPr>
              <a:t>Traffic signs</a:t>
            </a:r>
            <a:r>
              <a:rPr lang="en-US" sz="2800" dirty="0">
                <a:solidFill>
                  <a:schemeClr val="bg2"/>
                </a:solidFill>
              </a:rPr>
              <a:t>, by various artists, collectively known as</a:t>
            </a:r>
            <a:r>
              <a:rPr lang="en-US" sz="2800" dirty="0">
                <a:solidFill>
                  <a:schemeClr val="bg1"/>
                </a:solidFill>
              </a:rPr>
              <a:t> the Dynamite Museum, </a:t>
            </a:r>
            <a:r>
              <a:rPr lang="en-US" sz="2800" dirty="0">
                <a:solidFill>
                  <a:schemeClr val="bg2"/>
                </a:solidFill>
              </a:rPr>
              <a:t>commissioned by Stanley Marsh 3, all around Amarillo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4" name="Picture 2" descr="Stanley Marsh, Cadillac Ranch Owner, Accused of Sexual Abuse - The New York  Times">
            <a:extLst>
              <a:ext uri="{FF2B5EF4-FFF2-40B4-BE49-F238E27FC236}">
                <a16:creationId xmlns:a16="http://schemas.microsoft.com/office/drawing/2014/main" id="{877AFEF6-6E11-5344-A4D4-A69E1C15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02" y="934617"/>
            <a:ext cx="6781195" cy="45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5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5335"/>
            <a:ext cx="9394547" cy="6981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75557" y="5655577"/>
            <a:ext cx="8768443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Ozymandias</a:t>
            </a:r>
            <a:r>
              <a:rPr lang="en-US" sz="2800" dirty="0">
                <a:solidFill>
                  <a:schemeClr val="bg2"/>
                </a:solidFill>
              </a:rPr>
              <a:t>, steel and concrete sculpture by </a:t>
            </a:r>
            <a:r>
              <a:rPr lang="en-US" sz="2800" dirty="0" err="1">
                <a:solidFill>
                  <a:schemeClr val="bg2"/>
                </a:solidFill>
              </a:rPr>
              <a:t>Lightnin</a:t>
            </a:r>
            <a:r>
              <a:rPr lang="en-US" sz="2800" dirty="0">
                <a:solidFill>
                  <a:schemeClr val="bg2"/>
                </a:solidFill>
              </a:rPr>
              <a:t>’ McDuff (shown right), 1996, commissioned by Stanley Marsh 3, between Randall High and I-27 south of Amarillo, Texas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122" name="Picture 2" descr="Ozymandias: A King, a Poem and a Concrete Statue in a Cow Pasture -  Reporting Texas ☆ Reporting Texas">
            <a:extLst>
              <a:ext uri="{FF2B5EF4-FFF2-40B4-BE49-F238E27FC236}">
                <a16:creationId xmlns:a16="http://schemas.microsoft.com/office/drawing/2014/main" id="{6D5A5114-11D0-B641-8FEA-2B3133E7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9489"/>
            <a:ext cx="7315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5336"/>
            <a:ext cx="9394547" cy="6631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4694" y="5808381"/>
            <a:ext cx="8605157" cy="12485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Amarillo Ramp</a:t>
            </a:r>
            <a:r>
              <a:rPr lang="en-US" sz="2800" dirty="0">
                <a:solidFill>
                  <a:schemeClr val="bg2"/>
                </a:solidFill>
              </a:rPr>
              <a:t>, earthworks by </a:t>
            </a:r>
            <a:r>
              <a:rPr lang="en-US" sz="2800" dirty="0">
                <a:solidFill>
                  <a:schemeClr val="bg1"/>
                </a:solidFill>
              </a:rPr>
              <a:t>Robert Smithson commissioned </a:t>
            </a:r>
            <a:r>
              <a:rPr lang="en-US" sz="2800" dirty="0">
                <a:solidFill>
                  <a:schemeClr val="bg2"/>
                </a:solidFill>
              </a:rPr>
              <a:t>by Stanley Marsh 3, on Marsh’s land west of Amarillo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7609B96-6C2E-BB4A-A334-9A898858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3" y="767422"/>
            <a:ext cx="7024894" cy="46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4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39454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75556" y="5421086"/>
            <a:ext cx="8768444" cy="143691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Floating Mesa</a:t>
            </a:r>
            <a:r>
              <a:rPr lang="en-US" sz="2800" dirty="0">
                <a:solidFill>
                  <a:schemeClr val="bg2"/>
                </a:solidFill>
              </a:rPr>
              <a:t>, </a:t>
            </a:r>
            <a:r>
              <a:rPr lang="en-US" sz="3100" dirty="0">
                <a:solidFill>
                  <a:schemeClr val="bg2"/>
                </a:solidFill>
              </a:rPr>
              <a:t>earthworks by </a:t>
            </a:r>
            <a:r>
              <a:rPr lang="en-US" sz="3100" dirty="0">
                <a:solidFill>
                  <a:schemeClr val="bg1"/>
                </a:solidFill>
              </a:rPr>
              <a:t>Andrew Leicester, commissioned </a:t>
            </a:r>
            <a:r>
              <a:rPr lang="en-US" sz="3100" dirty="0">
                <a:solidFill>
                  <a:schemeClr val="bg2"/>
                </a:solidFill>
              </a:rPr>
              <a:t>by Stanley Marsh 3, on Marsh’s land west of Amarillo</a:t>
            </a:r>
            <a:endParaRPr lang="en-US" sz="31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90407DC-6325-7145-AC2A-F14A669E9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6"/>
          <a:stretch/>
        </p:blipFill>
        <p:spPr bwMode="auto">
          <a:xfrm>
            <a:off x="659152" y="524327"/>
            <a:ext cx="8076242" cy="47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1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394547" cy="7176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66144" y="5787156"/>
            <a:ext cx="8262258" cy="1248568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Helium Monument</a:t>
            </a:r>
            <a:r>
              <a:rPr lang="en-US" sz="2800" dirty="0">
                <a:solidFill>
                  <a:schemeClr val="bg2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by Peter Muller, Don Harrington Discover Center, </a:t>
            </a:r>
            <a:r>
              <a:rPr lang="en-US" sz="2800" dirty="0" err="1">
                <a:solidFill>
                  <a:schemeClr val="bg1"/>
                </a:solidFill>
              </a:rPr>
              <a:t>Medipark</a:t>
            </a:r>
            <a:r>
              <a:rPr lang="en-US" sz="2800" dirty="0">
                <a:solidFill>
                  <a:schemeClr val="bg1"/>
                </a:solidFill>
              </a:rPr>
              <a:t>, Amarillo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B2FF529-DB49-0F4C-86ED-6DAF49E1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82" y="306451"/>
            <a:ext cx="4004582" cy="53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4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E1D1A-2683-A54E-9F0F-C3BB159C6F96}"/>
              </a:ext>
            </a:extLst>
          </p:cNvPr>
          <p:cNvSpPr/>
          <p:nvPr/>
        </p:nvSpPr>
        <p:spPr>
          <a:xfrm>
            <a:off x="0" y="0"/>
            <a:ext cx="9394547" cy="7176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00D9F-7377-BE46-A4E1-9042C73E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3408" cy="3746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2B2D3-CBD3-4047-9A92-0B6056ED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5744"/>
            <a:ext cx="4572000" cy="3430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3BF846-48B1-1D40-926C-8CD36AAC820D}"/>
              </a:ext>
            </a:extLst>
          </p:cNvPr>
          <p:cNvSpPr txBox="1"/>
          <p:nvPr/>
        </p:nvSpPr>
        <p:spPr>
          <a:xfrm>
            <a:off x="1126671" y="4669971"/>
            <a:ext cx="6988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Frank Lloyd Wright house west of Amarillo.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“Mid-century Architecture” 1957 The </a:t>
            </a:r>
            <a:r>
              <a:rPr lang="en-US" sz="2400" i="1" dirty="0">
                <a:solidFill>
                  <a:schemeClr val="bg1"/>
                </a:solidFill>
              </a:rPr>
              <a:t>Sterling Kinney House </a:t>
            </a:r>
            <a:r>
              <a:rPr lang="en-US" sz="2400" dirty="0">
                <a:solidFill>
                  <a:schemeClr val="bg1"/>
                </a:solidFill>
              </a:rPr>
              <a:t>near Bishop Hills, west of  Amarillo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350</Words>
  <Application>Microsoft Macintosh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Art Around Amarillo</vt:lpstr>
      <vt:lpstr>PowerPoint Presentation</vt:lpstr>
      <vt:lpstr>Cadillac Ranch, Installation, by Art Farm, Commissioned by Stanley Marsh 3, I-40 west of Amarillo</vt:lpstr>
      <vt:lpstr>Traffic signs, by various artists, collectively known as the Dynamite Museum, commissioned by Stanley Marsh 3, all around Amarillo</vt:lpstr>
      <vt:lpstr>Ozymandias, steel and concrete sculpture by Lightnin’ McDuff (shown right), 1996, commissioned by Stanley Marsh 3, between Randall High and I-27 south of Amarillo, Texas</vt:lpstr>
      <vt:lpstr>Amarillo Ramp, earthworks by Robert Smithson commissioned by Stanley Marsh 3, on Marsh’s land west of Amarillo</vt:lpstr>
      <vt:lpstr>Floating Mesa, earthworks by Andrew Leicester, commissioned by Stanley Marsh 3, on Marsh’s land west of Amarillo</vt:lpstr>
      <vt:lpstr>Helium Monument, by Peter Muller, Don Harrington Discover Center, Medipark, Amarillo</vt:lpstr>
      <vt:lpstr>PowerPoint Presentation</vt:lpstr>
      <vt:lpstr>PowerPoint Presentation</vt:lpstr>
      <vt:lpstr>Mural, by Malcolm Byers, downtown Amarillo between Harrison and 6th streets</vt:lpstr>
      <vt:lpstr>S. E. 10th St. Barrio Neighborhood Mural Project, </vt:lpstr>
      <vt:lpstr>America’s Quarterhorse statues</vt:lpstr>
      <vt:lpstr>Tex Randall, statue by William Wheeler, Canyon, Texas</vt:lpstr>
      <vt:lpstr>Big Texan Boot, Big Texan Steak Ranch I-40 east side of Amarillo</vt:lpstr>
      <vt:lpstr>Night Hawk, welded steel by David Deming, Amarillo Museum of Art </vt:lpstr>
      <vt:lpstr>It’s So Hard to Stay on Top, welded steel by David Deming, Amarillo Museum of Art </vt:lpstr>
      <vt:lpstr>Talon Sweep, welded steel by John Brough Miller, Amarillo Museum of Art </vt:lpstr>
      <vt:lpstr>Archway, welded steel by Ben Woitena, Amarillo Museum of Art </vt:lpstr>
      <vt:lpstr>Continuous Line, limestone by David Rogers, Amarillo Museum of Art </vt:lpstr>
      <vt:lpstr>Mussellshell Rider, limestone by Theodore Waddell, Amarillo Museum of Art </vt:lpstr>
    </vt:vector>
  </TitlesOfParts>
  <Company>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de los Muertos</dc:title>
  <dc:creator>AC</dc:creator>
  <cp:lastModifiedBy>Microsoft Office User</cp:lastModifiedBy>
  <cp:revision>416</cp:revision>
  <dcterms:created xsi:type="dcterms:W3CDTF">2014-10-20T02:54:06Z</dcterms:created>
  <dcterms:modified xsi:type="dcterms:W3CDTF">2020-12-02T22:17:03Z</dcterms:modified>
</cp:coreProperties>
</file>